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84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5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76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6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13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34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46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12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7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76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36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A6AB-E80C-4737-8E6F-EF29821D0AA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AD96-9563-4F13-8500-E63BC5358B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3" y="201300"/>
            <a:ext cx="6516624" cy="653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6260123"/>
            <a:ext cx="1305769" cy="70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35" y="5590931"/>
            <a:ext cx="1305769" cy="707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4" y="2188824"/>
            <a:ext cx="1305769" cy="707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" y="3115110"/>
            <a:ext cx="1305769" cy="707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" y="2407818"/>
            <a:ext cx="1305769" cy="707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66" y="2953266"/>
            <a:ext cx="1305769" cy="707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" y="6260123"/>
            <a:ext cx="1305769" cy="707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25" y="478302"/>
            <a:ext cx="2190804" cy="19295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229" y="926739"/>
            <a:ext cx="1678850" cy="10326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62484" y="2761464"/>
            <a:ext cx="4487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Wash your hands.</a:t>
            </a:r>
          </a:p>
          <a:p>
            <a:endParaRPr lang="en-AU" sz="2800" dirty="0"/>
          </a:p>
          <a:p>
            <a:r>
              <a:rPr lang="en-AU" sz="2800" dirty="0"/>
              <a:t>Cover your coughs and sneezes.</a:t>
            </a:r>
          </a:p>
          <a:p>
            <a:endParaRPr lang="en-AU" sz="2800" dirty="0"/>
          </a:p>
          <a:p>
            <a:r>
              <a:rPr lang="en-AU" sz="2800" dirty="0"/>
              <a:t>Do not share anything that has been in your mouth.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0367" y="6425870"/>
            <a:ext cx="4951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Snake &amp; Ladders master to be copied for students – see lesson plan in pack for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016797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Young Education</dc:creator>
  <cp:lastModifiedBy>Amanda Young Education</cp:lastModifiedBy>
  <cp:revision>3</cp:revision>
  <dcterms:created xsi:type="dcterms:W3CDTF">2017-01-30T06:48:25Z</dcterms:created>
  <dcterms:modified xsi:type="dcterms:W3CDTF">2017-01-30T06:55:27Z</dcterms:modified>
</cp:coreProperties>
</file>